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827" r="21509" b="520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77759" y="1626337"/>
            <a:ext cx="13532482" cy="7034326"/>
            <a:chOff x="0" y="0"/>
            <a:chExt cx="6609398" cy="3435634"/>
          </a:xfrm>
        </p:grpSpPr>
        <p:sp>
          <p:nvSpPr>
            <p:cNvPr id="4" name="Freeform 4"/>
            <p:cNvSpPr/>
            <p:nvPr/>
          </p:nvSpPr>
          <p:spPr>
            <a:xfrm>
              <a:off x="80010" y="80010"/>
              <a:ext cx="6516688" cy="3342924"/>
            </a:xfrm>
            <a:custGeom>
              <a:avLst/>
              <a:gdLst/>
              <a:ahLst/>
              <a:cxnLst/>
              <a:rect l="l" t="t" r="r" b="b"/>
              <a:pathLst>
                <a:path w="6516688" h="3342924">
                  <a:moveTo>
                    <a:pt x="0" y="3288314"/>
                  </a:moveTo>
                  <a:lnTo>
                    <a:pt x="0" y="3342924"/>
                  </a:lnTo>
                  <a:lnTo>
                    <a:pt x="6516688" y="3342924"/>
                  </a:lnTo>
                  <a:lnTo>
                    <a:pt x="6516688" y="0"/>
                  </a:lnTo>
                  <a:lnTo>
                    <a:pt x="6462078" y="0"/>
                  </a:lnTo>
                  <a:lnTo>
                    <a:pt x="6462078" y="32883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7310" y="67310"/>
              <a:ext cx="6542088" cy="3368324"/>
            </a:xfrm>
            <a:custGeom>
              <a:avLst/>
              <a:gdLst/>
              <a:ahLst/>
              <a:cxnLst/>
              <a:rect l="l" t="t" r="r" b="b"/>
              <a:pathLst>
                <a:path w="6542088" h="3368324">
                  <a:moveTo>
                    <a:pt x="6474778" y="0"/>
                  </a:moveTo>
                  <a:lnTo>
                    <a:pt x="6474778" y="12700"/>
                  </a:lnTo>
                  <a:lnTo>
                    <a:pt x="6529388" y="12700"/>
                  </a:lnTo>
                  <a:lnTo>
                    <a:pt x="6529388" y="3355624"/>
                  </a:lnTo>
                  <a:lnTo>
                    <a:pt x="12700" y="3355624"/>
                  </a:lnTo>
                  <a:lnTo>
                    <a:pt x="12700" y="3301014"/>
                  </a:lnTo>
                  <a:lnTo>
                    <a:pt x="0" y="3301014"/>
                  </a:lnTo>
                  <a:lnTo>
                    <a:pt x="0" y="3368324"/>
                  </a:lnTo>
                  <a:lnTo>
                    <a:pt x="6542088" y="3368324"/>
                  </a:lnTo>
                  <a:lnTo>
                    <a:pt x="654208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6516688" cy="3342924"/>
            </a:xfrm>
            <a:custGeom>
              <a:avLst/>
              <a:gdLst/>
              <a:ahLst/>
              <a:cxnLst/>
              <a:rect l="l" t="t" r="r" b="b"/>
              <a:pathLst>
                <a:path w="6516688" h="3342924">
                  <a:moveTo>
                    <a:pt x="0" y="0"/>
                  </a:moveTo>
                  <a:lnTo>
                    <a:pt x="6516688" y="0"/>
                  </a:lnTo>
                  <a:lnTo>
                    <a:pt x="6516688" y="3342924"/>
                  </a:lnTo>
                  <a:lnTo>
                    <a:pt x="0" y="33429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542088" cy="3368324"/>
            </a:xfrm>
            <a:custGeom>
              <a:avLst/>
              <a:gdLst/>
              <a:ahLst/>
              <a:cxnLst/>
              <a:rect l="l" t="t" r="r" b="b"/>
              <a:pathLst>
                <a:path w="6542088" h="3368324">
                  <a:moveTo>
                    <a:pt x="80010" y="3368324"/>
                  </a:moveTo>
                  <a:lnTo>
                    <a:pt x="6542088" y="3368324"/>
                  </a:lnTo>
                  <a:lnTo>
                    <a:pt x="6542088" y="80010"/>
                  </a:lnTo>
                  <a:lnTo>
                    <a:pt x="6542088" y="67310"/>
                  </a:lnTo>
                  <a:lnTo>
                    <a:pt x="6542088" y="0"/>
                  </a:lnTo>
                  <a:lnTo>
                    <a:pt x="0" y="0"/>
                  </a:lnTo>
                  <a:lnTo>
                    <a:pt x="0" y="3368324"/>
                  </a:lnTo>
                  <a:lnTo>
                    <a:pt x="67310" y="3368324"/>
                  </a:lnTo>
                  <a:lnTo>
                    <a:pt x="80010" y="3368324"/>
                  </a:lnTo>
                  <a:close/>
                  <a:moveTo>
                    <a:pt x="12700" y="12700"/>
                  </a:moveTo>
                  <a:lnTo>
                    <a:pt x="6529388" y="12700"/>
                  </a:lnTo>
                  <a:lnTo>
                    <a:pt x="6529388" y="3355624"/>
                  </a:lnTo>
                  <a:lnTo>
                    <a:pt x="12700" y="335562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402674" y="2124075"/>
            <a:ext cx="9482653" cy="593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spc="480">
                <a:solidFill>
                  <a:srgbClr val="000000"/>
                </a:solidFill>
                <a:latin typeface="Telegraf Bold"/>
              </a:rPr>
              <a:t>Hinfallen,</a:t>
            </a:r>
          </a:p>
          <a:p>
            <a:pPr>
              <a:lnSpc>
                <a:spcPts val="11519"/>
              </a:lnSpc>
            </a:pPr>
            <a:r>
              <a:rPr lang="en-US" sz="9600" spc="480">
                <a:solidFill>
                  <a:srgbClr val="000000"/>
                </a:solidFill>
                <a:latin typeface="Telegraf Bold"/>
              </a:rPr>
              <a:t>aufstehen, </a:t>
            </a:r>
          </a:p>
          <a:p>
            <a:pPr>
              <a:lnSpc>
                <a:spcPts val="11519"/>
              </a:lnSpc>
            </a:pPr>
            <a:r>
              <a:rPr lang="en-US" sz="9600" spc="480">
                <a:solidFill>
                  <a:srgbClr val="000000"/>
                </a:solidFill>
                <a:latin typeface="Telegraf Bold"/>
              </a:rPr>
              <a:t>Krone richten, weitergehen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Telegraf Bold</vt:lpstr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Hinfallen, aufstehen, Krone richten, weitergehen</dc:title>
  <dc:creator>Essel Sarah</dc:creator>
  <cp:lastModifiedBy>Essel Sarah</cp:lastModifiedBy>
  <cp:revision>1</cp:revision>
  <dcterms:created xsi:type="dcterms:W3CDTF">2006-08-16T00:00:00Z</dcterms:created>
  <dcterms:modified xsi:type="dcterms:W3CDTF">2022-08-18T11:30:58Z</dcterms:modified>
  <dc:identifier>DAFG2LvAZo0</dc:identifier>
</cp:coreProperties>
</file>